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7" r:id="rId3"/>
    <p:sldId id="262" r:id="rId4"/>
    <p:sldId id="258" r:id="rId5"/>
    <p:sldId id="260" r:id="rId6"/>
    <p:sldId id="256" r:id="rId7"/>
    <p:sldId id="263" r:id="rId8"/>
    <p:sldId id="265" r:id="rId9"/>
    <p:sldId id="266" r:id="rId10"/>
    <p:sldId id="261" r:id="rId11"/>
    <p:sldId id="268" r:id="rId12"/>
    <p:sldId id="264" r:id="rId13"/>
    <p:sldId id="270" r:id="rId14"/>
    <p:sldId id="271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24850-E8FC-4AA2-A259-D7E829FBDC5F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88FE3-5FAE-4401-A133-D1FDAEE5C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8FE3-5FAE-4401-A133-D1FDAEE5CE5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07105-1571-4AD8-B664-B3143E3A6922}" type="datetimeFigureOut">
              <a:rPr lang="ru-RU" smtClean="0"/>
              <a:pPr/>
              <a:t>31.07.2010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A9D9-5B3D-4A33-9208-AD53908BA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10566" cy="603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9722E28"/>
          <p:cNvPicPr>
            <a:picLocks noChangeAspect="1" noChangeArrowheads="1"/>
          </p:cNvPicPr>
          <p:nvPr/>
        </p:nvPicPr>
        <p:blipFill>
          <a:blip r:embed="rId2"/>
          <a:srcRect l="29012" t="65367" r="1700"/>
          <a:stretch>
            <a:fillRect/>
          </a:stretch>
        </p:blipFill>
        <p:spPr>
          <a:xfrm>
            <a:off x="714348" y="857232"/>
            <a:ext cx="7315200" cy="4419600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714348" y="557214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Здание школы в х. Серебрянском в 1930 году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" y="146050"/>
            <a:ext cx="5651509" cy="4283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286388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Через несколько лет судьба разбросала многих по другим местам страны, бессменно оставалась Валентина Ивановна, прибывали новые учителя: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Кутнякова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Нина Федосеевна,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Ганзюк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Тамара Ивановна (1966- 1971 годы).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214291"/>
            <a:ext cx="29289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1944 году начала  свою педагогическую деятельность Валентина Ивановна Шевцова.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Через год школа пополнилась молодыми учительницами Рыбалко Антониной Алексеевной 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Дудченко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Софьей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Евдокимовной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50057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Позже прибыл молодой учитель Осипенко Кузьма Федорович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0485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286388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1964 году было построено новое здание начальной школы в селе Серебрянка. К открытию школы усиленно готовились и жители хутора и школьники Из начальной школы № 39 она была преобразована в начальную школу № 88.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00100" y="5214950"/>
            <a:ext cx="742955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 благоустройством школы, разбивкой цветников, посадкой деревьев дружно трудились папы, мамы и Валентина Ивановна со своими школьниками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57242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42976" y="285728"/>
            <a:ext cx="671517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Учащиеся школы жили интересной, дружной семьей,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летом отдыхали в пионерских лагерях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7858180" cy="4714908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614364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пионерском лагере в селе Ильинском  ( горнист Саша Кваша)  1965год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7200"/>
            <a:ext cx="8143932" cy="475775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28597" y="5715016"/>
            <a:ext cx="8215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Первоклассники  начальной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школы № 88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1966-1967 учебного года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Постепенно жителей в хуторах остается все меньше, меньше школьников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центре Полтавченского сельского округа в селе Полтавченском в 1967 году построена большая школа на 320 мест, учащиеся 4 класса переведены в центральную школу, а здесь, в хуторе Серебрянка в 1970 году остались всего 3 класса (23 учащихся), и обучала их одна единственная и незаменимая учительница Шевцова Валентина Ивановна.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305342"/>
            <a:ext cx="75724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 января 1975 года в школе начали оборудовать краеведческий уголок.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школе всего 19 учащихся. Здание школы состоит из 3 комнат, занятия проходят в одной. В одной из комнат решили открыть музей, начали собирать предметы быта.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Май 1975 года, 35 лет Победы в Великой Отечественной войне. В школе открыли музей.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1981 год. Летопись школы прервалась. Валентина Ивановна ушла на пенсию, а все дети села Серебрянка обучаются в селе Полтавченском. Музейные экспонаты начальной школы № 88 переданы в станицу Кущевскую.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4296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История нашей школы начинается с Полтавченского начального народного училища…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10 сентября 1902 года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распоряжением областного правления Войска Донского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ыло разрешено построить  церковь в х. Полтавченском, находящемся на земле частных владельцев. На берегу Малой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Эльбузды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Ильинской волости Ростовского округа, в котором вместе с другими ближайшими селениями числится до 4 тысяч жителей, нуждающихся в церкви  ввиду отдаленности других церквей.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 данным 1912 года в  х. Полтавченском  при церкви действовало Полтавченское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одноклассное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смешанное начальное народное училище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786058"/>
            <a:ext cx="771530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отчете  училища за 1913 год отмечалось, что оно было открыто в соответствии с Положением о начальных училищах 1874 года.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училище было 3 отделения из 3 групп.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1913 году было 178 учебных дней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Училище имело собственное помещение на месте нынешнего детского садика.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356"/>
            <a:ext cx="84296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 1 января 1914 года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 училище работали 3 преподавателя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законоучителя, учитель и учительница.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здании училища было керосиновое освещение, в классных комнатах стояли 31 парта. В библиотеке было 200 ученических книг и 10 книг для учителей.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Попечителем училища являлся мещанин поселка Азов И.Мирошниченко (с января 1913 года)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Общее число учащихся составляло 53 мальчика  и 13 девочек православного  вероисповедания. В 1914 году окончили училище 8 мальчиков и 1 девочка</a:t>
            </a:r>
          </a:p>
          <a:p>
            <a:endParaRPr lang="ru-RU" sz="1400" b="1" dirty="0" smtClean="0"/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5B0A822"/>
          <p:cNvPicPr>
            <a:picLocks noChangeAspect="1" noChangeArrowheads="1"/>
          </p:cNvPicPr>
          <p:nvPr/>
        </p:nvPicPr>
        <p:blipFill>
          <a:blip r:embed="rId2"/>
          <a:srcRect l="20445" t="1460" r="5493" b="54739"/>
          <a:stretch>
            <a:fillRect/>
          </a:stretch>
        </p:blipFill>
        <p:spPr>
          <a:xfrm>
            <a:off x="928662" y="642918"/>
            <a:ext cx="6938963" cy="4530725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785786" y="550070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1948 год – школа в селе Полтавченском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571528"/>
            <a:ext cx="8858280" cy="768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0919" tIns="1609218" rIns="1282296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ДИРЕКТОРА  ШКОЛЫ</a:t>
            </a:r>
            <a:endParaRPr kumimoji="0" lang="ru-RU" sz="9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19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1.Прихотько Пётр Петрович 	1934-1937г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2.Апостолока Аким Ефремович 	1937-1939г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3.Лютницкий Евгений Иванович 	1939-1942г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4.Лютницкая Агния Фёдоровна 	1942-1944г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5.Сукач Леонтий Михайлович 	1944-1947г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6.Грак Иван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Степанович 	1947-1952г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7.Гордиенко Лидия Васильевна 	1952-1954г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8.Марока Николай Васильевич 	1954-1956г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9.Шумаков Алексей Иванович 	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1956-1957г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10.Неловкин Григорий Петрович 	1957-1960г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11.Чехоев Владимир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Хатуевич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1960-1973г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1978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–1985г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12.Кириченко Галина Ивановна 	1973-1975г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13.Макогонова Надежда Петровна           1975-1978г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Чернышёва Надежда Григорьевна     1985-1995г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15.Павлюкова Валентина Павловна         1995- 2010г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105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 летописи начальной школы х. Серебрянка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Стремление к знаниям у людей было всегда. Желание знать, что происходит за пределами хутора, постигать новое, неизведанное побуждало родителей искать для своих детей учителей, людей способных дать путевку детям в новую жизнь.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1904 году жители х. Серебрянка наняли учителя Панченко Алексея Дмитриевича. Он был приезжий. Кормили его по очереди. Но часто некоторые родители «забывали», что пришла их очередь кормить учителя, поэтому он и другие последующие учителя долго не задерживались в этом хуторе. Для работы школы было необходимо помещение, его тоже снимали у жителей. Учились и в землянках, и в сараях. Парт не было. Дети сидели на длинных скамейках, бывало, что не хватало и столов. Учились только 2 месяца – январь и февраль. По договору в конце учебного времени учителю платили гривенник и буханку хлеба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вспоминает Медведева А.П.)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571480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ВОСПОМИНАНИЯ О ПЕРВОМ УЧИТЕЛЕ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СЕРЕБРЯНКА(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воспоминаний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Шевцова И.М.)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Панченко Алексее Дмитриевиче.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школу ходили дети в возрасте 15-16 лет. Ученики с восхищением относились к учителю: «Он знает все на свете». Было обязательным приходить в школу по воскресеньям на молитву, сюда приходил поп, а когда он уходил, с детьми начинал беседовать Алексей Дмитриевич, от него учащиеся и жители хутора и узнали о Кровавом воскресении 1905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Жительница села Касьян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Аполинария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 рассказывает, что в 1921 году жители вскладчину купили в станице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Кагальницкой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дом и за 20 км волами в 20 пар приволокли его в Серебрянку, установили дом на площади ( на месте позже построенной фермы).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7153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Первыми учителями здесь были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Кролевец Иван Митрофанович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(позже работал агрономом в Семикаракорском районе Ростовской области)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 Ольга Ефимовна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Односельчане вспоминают, что во время войны работала здесь эвакуированная из Ленинграда Тамара Александровна…..Когда ее родной город выстоял блокаду, она возвратилась назад в Ленинград, а ее дело продолжила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Маевская Нина Михайловна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которая позже проживала в городе Кривой Рог.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Перед войной и во время войны школа располагалась в доме, на месте которого позже  построил себе дом Тынянов Н.Н.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788</Words>
  <Application>Microsoft Office PowerPoint</Application>
  <PresentationFormat>Экран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27</cp:revision>
  <dcterms:created xsi:type="dcterms:W3CDTF">2006-01-01T03:30:22Z</dcterms:created>
  <dcterms:modified xsi:type="dcterms:W3CDTF">2010-07-31T05:24:39Z</dcterms:modified>
</cp:coreProperties>
</file>